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Roboto Medium"/>
      <p:regular r:id="rId23"/>
      <p:bold r:id="rId24"/>
      <p:italic r:id="rId25"/>
      <p:boldItalic r:id="rId26"/>
    </p:embeddedFont>
    <p:embeddedFont>
      <p:font typeface="Roboto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RobotoMedium-bold.fntdata"/><Relationship Id="rId23" Type="http://schemas.openxmlformats.org/officeDocument/2006/relationships/font" Target="fonts/RobotoMedium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Italic.fntdata"/><Relationship Id="rId25" Type="http://schemas.openxmlformats.org/officeDocument/2006/relationships/font" Target="fonts/RobotoMedium-italic.fntdata"/><Relationship Id="rId28" Type="http://schemas.openxmlformats.org/officeDocument/2006/relationships/font" Target="fonts/RobotoLight-bold.fntdata"/><Relationship Id="rId27" Type="http://schemas.openxmlformats.org/officeDocument/2006/relationships/font" Target="fonts/Roboto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81e3d409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81e3d409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981e3d409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981e3d409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981e3d409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981e3d409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81e3d409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81e3d409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a966406f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ea966406f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ea966406f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ea966406f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a966406f1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a966406f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ea966406f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ea966406f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ea87185a83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ea87185a83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</a:rPr>
              <a:t>é uma coleção de diretrizes, componentes, padrões e recursos de design que são consolidados e documentados com o objetivo de assegurar a consistência na aparência e comportamento de produtos ou aplicativos dentro de uma organização</a:t>
            </a:r>
            <a:br>
              <a:rPr lang="pt-BR" sz="1200">
                <a:solidFill>
                  <a:schemeClr val="dk1"/>
                </a:solidFill>
              </a:rPr>
            </a:br>
            <a:br>
              <a:rPr lang="pt-BR" sz="1200">
                <a:solidFill>
                  <a:schemeClr val="dk1"/>
                </a:solidFill>
              </a:rPr>
            </a:br>
            <a:br>
              <a:rPr lang="pt-BR" sz="1200">
                <a:solidFill>
                  <a:schemeClr val="dk1"/>
                </a:solidFill>
              </a:rPr>
            </a:br>
            <a:r>
              <a:rPr lang="pt-BR" sz="1200">
                <a:solidFill>
                  <a:schemeClr val="dk1"/>
                </a:solidFill>
              </a:rPr>
              <a:t>GOV BR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99designs.com/blog/tips/design-systems/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templafy.com/blog/the-importance-of-creating-a-brand-style-guide/" TargetMode="External"/><Relationship Id="rId4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" type="body"/>
          </p:nvPr>
        </p:nvSpPr>
        <p:spPr>
          <a:xfrm>
            <a:off x="822175" y="1152475"/>
            <a:ext cx="7337700" cy="4311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45720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800">
                <a:solidFill>
                  <a:srgbClr val="233F63"/>
                </a:solidFill>
              </a:rPr>
              <a:t>Exemplo de Design System, contendo componentes e diretrizes de estilo que devem se reutilizados em toda a interface. Fonte</a:t>
            </a:r>
            <a:r>
              <a:rPr lang="pt-BR" sz="800">
                <a:solidFill>
                  <a:srgbClr val="122742"/>
                </a:solidFill>
              </a:rPr>
              <a:t>:</a:t>
            </a:r>
            <a:r>
              <a:rPr lang="pt-BR" sz="800">
                <a:solidFill>
                  <a:schemeClr val="dk1"/>
                </a:solidFill>
              </a:rPr>
              <a:t> </a:t>
            </a:r>
            <a:r>
              <a:rPr lang="pt-BR" sz="800" u="sng">
                <a:solidFill>
                  <a:schemeClr val="hlink"/>
                </a:solidFill>
                <a:hlinkClick r:id="rId3"/>
              </a:rPr>
              <a:t>https://99designs.com/blog/tips/design-systems/</a:t>
            </a:r>
            <a:endParaRPr sz="800">
              <a:solidFill>
                <a:schemeClr val="dk1"/>
              </a:solidFill>
            </a:endParaRPr>
          </a:p>
        </p:txBody>
      </p:sp>
      <p:sp>
        <p:nvSpPr>
          <p:cNvPr id="115" name="Google Shape;115;p1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Design System</a:t>
            </a:r>
            <a:endParaRPr/>
          </a:p>
        </p:txBody>
      </p:sp>
      <p:sp>
        <p:nvSpPr>
          <p:cNvPr id="116" name="Google Shape;116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7" name="Google Shape;117;p19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118" name="Google Shape;118;p19"/>
          <p:cNvPicPr preferRelativeResize="0"/>
          <p:nvPr/>
        </p:nvPicPr>
        <p:blipFill rotWithShape="1">
          <a:blip r:embed="rId4">
            <a:alphaModFix/>
          </a:blip>
          <a:srcRect b="0" l="396" r="406" t="0"/>
          <a:stretch/>
        </p:blipFill>
        <p:spPr>
          <a:xfrm>
            <a:off x="2446175" y="1554650"/>
            <a:ext cx="4251648" cy="321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Style Guide</a:t>
            </a:r>
            <a:endParaRPr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Documentação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Funcionam como um tutorial para a interface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Colaboração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Permite com que novos membros e/ou desenvolvedores da interface entendam facilmente o propósito de cada item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Eficiência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 equipe ganha desempenho já que a interface se torna auto-explicativa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6" name="Google Shape;126;p20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Style Guide</a:t>
            </a:r>
            <a:endParaRPr/>
          </a:p>
        </p:txBody>
      </p:sp>
      <p:sp>
        <p:nvSpPr>
          <p:cNvPr id="132" name="Google Shape;132;p2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/>
              <a:t>Exemplo de como as grandes empresas utilizam style guides nos seus sistemas. </a:t>
            </a:r>
            <a:r>
              <a:rPr lang="pt-BR" sz="800"/>
              <a:t>Fonte: </a:t>
            </a:r>
            <a:r>
              <a:rPr lang="pt-BR" sz="800" u="sng">
                <a:solidFill>
                  <a:schemeClr val="hlink"/>
                </a:solidFill>
                <a:hlinkClick r:id="rId3"/>
              </a:rPr>
              <a:t>https://www.templafy.com/blog/the-importance-of-creating-a-brand-style-guide/</a:t>
            </a:r>
            <a:endParaRPr sz="800"/>
          </a:p>
        </p:txBody>
      </p:sp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4" name="Google Shape;134;p21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2595" y="1087420"/>
            <a:ext cx="5378800" cy="296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Figma possui ferramentas de design e prototipagem, bibliotecas e sistemas de design, armazenamento na nuvem, permite trabalhar com design colaborativo e integrações com outras ferramentas;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Dessa forma, melhora a eficiência e a qualidade do processo de design, permitindo que equipes trabalhem juntas de forma mais eficaz e que gera designs consistentes.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3" name="Google Shape;143;p22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Figma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é o Figma?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Prototipação!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Ferramenta de design colaborativo;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Popular entre designers e equipes de design.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Comunidade.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recursos	</a:t>
            </a:r>
            <a:endParaRPr/>
          </a:p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Ferramentas de design do Figma: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Edição vetorial;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Edição de imagens;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Criação de protótipos interativos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recursos	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Colaboração no Figma</a:t>
            </a:r>
            <a:r>
              <a:rPr lang="pt-BR"/>
              <a:t>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Capacidade de colaboração em tempo real;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Comentários em designs;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Compartilhamento de designs;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Colaboração em equipe.</a:t>
            </a:r>
            <a:endParaRPr/>
          </a:p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7" name="Google Shape;77;p14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recursos	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Bibliotecas e Design Systems: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Criação e uso de bibliotecas e design systems;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Componentes reutilizáveis;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Estilos de texto e cores;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Atualização automática de designs.</a:t>
            </a:r>
            <a:endParaRPr/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5" name="Google Shape;85;p15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recursos	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Armazenamento na Nuvem e Acesso Remoto: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Armazenamento na nuvem do Figma;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Acesso e sincronização de designs em diferentes dispositivos;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Compartilhamento de designs com clientes.</a:t>
            </a:r>
            <a:endParaRPr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16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Principais recursos	</a:t>
            </a:r>
            <a:endParaRPr/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Integrações e Plugins: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Integrações do Figma com outras ferramentas populares;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Uso de plugins do Figma para automatizar tarefas e adicionar recursos;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Melhoria do fluxo de trabalho de design.</a:t>
            </a:r>
            <a:endParaRPr/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17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Design System</a:t>
            </a:r>
            <a:endParaRPr/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é?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Padronização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Espaçamentos, cores, fontes, tamanhos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Reciclagem de componentes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Mesmo componente utilizado em vários lugares da mesma interface, mantendo a consistência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Agilidade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Montar novas interfaces com componentes já feitos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9" name="Google Shape;109;p18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